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099300" cy="102346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0841409C-ED2A-4226-9355-E6350FF2F1EF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  <p14:section name="Ενότητα χωρίς τίτλο" id="{6B5D033D-0982-47D1-A248-D9DDB52EC0F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0" autoAdjust="0"/>
    <p:restoredTop sz="94610" autoAdjust="0"/>
  </p:normalViewPr>
  <p:slideViewPr>
    <p:cSldViewPr>
      <p:cViewPr varScale="1">
        <p:scale>
          <a:sx n="120" d="100"/>
          <a:sy n="120" d="100"/>
        </p:scale>
        <p:origin x="336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7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B36B55EF-AF3D-4EBA-A164-E064BA3B63D5}" type="datetimeFigureOut">
              <a:rPr lang="el-GR" smtClean="0"/>
              <a:t>27/9/2025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439699D6-6670-4728-9962-DADA904C5EF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50900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85D74A4F-A09E-4627-AABF-DE19A5D6A536}" type="datetimeFigureOut">
              <a:rPr lang="el-GR" smtClean="0"/>
              <a:t>27/9/2025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0" tIns="47535" rIns="95070" bIns="47535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5070" tIns="47535" rIns="95070" bIns="47535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AD5AFAB6-A1A5-4840-A369-65E721681DC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0968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5AFAB6-A1A5-4840-A369-65E721681DC0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4834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5AFAB6-A1A5-4840-A369-65E721681DC0}" type="slidenum">
              <a:rPr lang="el-GR" smtClean="0"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4112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5AFAB6-A1A5-4840-A369-65E721681DC0}" type="slidenum">
              <a:rPr lang="el-GR" smtClean="0"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881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" y="0"/>
            <a:ext cx="9135105" cy="6858000"/>
          </a:xfrm>
          <a:prstGeom prst="rect">
            <a:avLst/>
          </a:prstGeom>
        </p:spPr>
      </p:pic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445" y="102493"/>
            <a:ext cx="8231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323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577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694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0881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69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787300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1310</TotalTime>
  <Words>9</Words>
  <Application>Microsoft Office PowerPoint</Application>
  <PresentationFormat>Προβολή στην οθόνη (4:3)</PresentationFormat>
  <Paragraphs>9</Paragraphs>
  <Slides>6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Arial</vt:lpstr>
      <vt:lpstr>Calibri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Δημήτρης</dc:creator>
  <cp:lastModifiedBy>Λογαριασμός Microsoft</cp:lastModifiedBy>
  <cp:revision>391</cp:revision>
  <cp:lastPrinted>2023-08-13T14:24:16Z</cp:lastPrinted>
  <dcterms:created xsi:type="dcterms:W3CDTF">2012-03-29T11:12:06Z</dcterms:created>
  <dcterms:modified xsi:type="dcterms:W3CDTF">2025-09-27T08:53:13Z</dcterms:modified>
</cp:coreProperties>
</file>